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3" r:id="rId6"/>
    <p:sldId id="264" r:id="rId7"/>
    <p:sldId id="260" r:id="rId8"/>
    <p:sldId id="262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85"/>
    <p:restoredTop sz="94721"/>
  </p:normalViewPr>
  <p:slideViewPr>
    <p:cSldViewPr snapToGrid="0" snapToObjects="1">
      <p:cViewPr varScale="1">
        <p:scale>
          <a:sx n="83" d="100"/>
          <a:sy n="83" d="100"/>
        </p:scale>
        <p:origin x="23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EB176-0F8B-D246-8EC7-55695F64F2C3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5A8DB-1289-A042-818E-3F180DC40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8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</a:t>
            </a:r>
            <a:r>
              <a:rPr lang="en-US" baseline="0" dirty="0" smtClean="0"/>
              <a:t> beyond browser website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5A8DB-1289-A042-818E-3F180DC40C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10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out</a:t>
            </a:r>
            <a:r>
              <a:rPr lang="en-US" baseline="0" dirty="0" smtClean="0"/>
              <a:t> there, but this is one I particular that I like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5A8DB-1289-A042-818E-3F180DC40C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35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98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9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65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59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78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09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18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58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6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54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87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9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Cross Platform Development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Ming </a:t>
            </a:r>
            <a:r>
              <a:rPr lang="en-US" dirty="0" err="1" smtClean="0"/>
              <a:t>Cheuk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24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remember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will still need a Mac for packaging and signing iOS apps (unless you use </a:t>
            </a:r>
            <a:r>
              <a:rPr lang="en-US" dirty="0" err="1" smtClean="0"/>
              <a:t>Ionic’s</a:t>
            </a:r>
            <a:r>
              <a:rPr lang="en-US" dirty="0" smtClean="0"/>
              <a:t> cloud packaging system) </a:t>
            </a:r>
          </a:p>
          <a:p>
            <a:r>
              <a:rPr lang="en-US" dirty="0" smtClean="0"/>
              <a:t>App distribution:</a:t>
            </a:r>
          </a:p>
          <a:p>
            <a:pPr lvl="1"/>
            <a:r>
              <a:rPr lang="en-US" dirty="0" smtClean="0"/>
              <a:t>Android: $25 USD one time</a:t>
            </a:r>
          </a:p>
          <a:p>
            <a:pPr lvl="1"/>
            <a:r>
              <a:rPr lang="en-US" dirty="0" smtClean="0"/>
              <a:t>iOS: $99 USD a year</a:t>
            </a:r>
          </a:p>
          <a:p>
            <a:pPr lvl="1"/>
            <a:r>
              <a:rPr lang="en-US" dirty="0" smtClean="0"/>
              <a:t>Windows Store: Free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31185"/>
            <a:ext cx="3106271" cy="1045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165" y="5131185"/>
            <a:ext cx="3525192" cy="10457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051" y="4794582"/>
            <a:ext cx="3437965" cy="171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14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cross platform development?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project for all platforms</a:t>
            </a:r>
            <a:endParaRPr lang="en-US" dirty="0"/>
          </a:p>
          <a:p>
            <a:r>
              <a:rPr lang="en-US" dirty="0" smtClean="0"/>
              <a:t>Saves development time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17" y="3484756"/>
            <a:ext cx="3159512" cy="2369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269" y="3782979"/>
            <a:ext cx="1690971" cy="19598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818" y="3834374"/>
            <a:ext cx="1857106" cy="185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6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You’re already doing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device has a browser</a:t>
            </a:r>
          </a:p>
          <a:p>
            <a:r>
              <a:rPr lang="en-US" dirty="0" smtClean="0"/>
              <a:t>Important that the page </a:t>
            </a:r>
            <a:r>
              <a:rPr lang="en-US" dirty="0" smtClean="0"/>
              <a:t>follows </a:t>
            </a:r>
            <a:r>
              <a:rPr lang="en-US" dirty="0" smtClean="0"/>
              <a:t>responsive design principals (e.g. using Bootstrap template)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803" y="3330676"/>
            <a:ext cx="5390978" cy="33823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77" y="3680606"/>
            <a:ext cx="1169621" cy="11696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412" y="3605401"/>
            <a:ext cx="1309029" cy="13200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020" y="5045001"/>
            <a:ext cx="1278537" cy="13999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1960" y="5199672"/>
            <a:ext cx="1305923" cy="124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1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Mobile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Mixture of web and native app elements</a:t>
            </a:r>
          </a:p>
          <a:p>
            <a:r>
              <a:rPr lang="en-US" dirty="0" smtClean="0"/>
              <a:t>Develop in HTML, CSS,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Access to:</a:t>
            </a:r>
          </a:p>
          <a:p>
            <a:pPr lvl="1"/>
            <a:r>
              <a:rPr lang="en-US" dirty="0" smtClean="0"/>
              <a:t>Geolocation</a:t>
            </a:r>
          </a:p>
          <a:p>
            <a:pPr lvl="1"/>
            <a:r>
              <a:rPr lang="en-US" dirty="0" smtClean="0"/>
              <a:t>Camera</a:t>
            </a:r>
          </a:p>
          <a:p>
            <a:pPr lvl="1"/>
            <a:r>
              <a:rPr lang="en-US" dirty="0" smtClean="0"/>
              <a:t>Accelerometer</a:t>
            </a:r>
          </a:p>
          <a:p>
            <a:pPr lvl="1"/>
            <a:r>
              <a:rPr lang="en-US" dirty="0" smtClean="0"/>
              <a:t>Contacts</a:t>
            </a:r>
          </a:p>
          <a:p>
            <a:pPr lvl="1"/>
            <a:r>
              <a:rPr lang="en-US" dirty="0" smtClean="0"/>
              <a:t>Notifications</a:t>
            </a:r>
          </a:p>
          <a:p>
            <a:r>
              <a:rPr lang="en-US" dirty="0" smtClean="0"/>
              <a:t>Apache Cordova (or Phone Gap) most popular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324" y="977469"/>
            <a:ext cx="1456974" cy="14569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7989" y="1247998"/>
            <a:ext cx="1064273" cy="1221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869" y="1012404"/>
            <a:ext cx="1653120" cy="14220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0261" y="2938169"/>
            <a:ext cx="4760259" cy="212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6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533" y="276101"/>
            <a:ext cx="96647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62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should I choose hybrid apps?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Code reuse across all platforms </a:t>
            </a:r>
          </a:p>
          <a:p>
            <a:pPr lvl="1"/>
            <a:r>
              <a:rPr lang="en-US" dirty="0" smtClean="0"/>
              <a:t>Cheap and quick to develop</a:t>
            </a:r>
          </a:p>
          <a:p>
            <a:pPr lvl="1"/>
            <a:r>
              <a:rPr lang="en-US" dirty="0" err="1" smtClean="0"/>
              <a:t>Javascript</a:t>
            </a:r>
            <a:r>
              <a:rPr lang="en-US" dirty="0" smtClean="0"/>
              <a:t> (debatable) 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Potential lag</a:t>
            </a:r>
          </a:p>
          <a:p>
            <a:pPr lvl="1"/>
            <a:r>
              <a:rPr lang="en-US" dirty="0" smtClean="0"/>
              <a:t>Not ALL native features</a:t>
            </a:r>
          </a:p>
          <a:p>
            <a:pPr lvl="1"/>
            <a:r>
              <a:rPr lang="en-US" dirty="0" smtClean="0"/>
              <a:t>Still need to resubmit updates to store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035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Manifold JS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Package web app into offline native </a:t>
            </a:r>
            <a:r>
              <a:rPr lang="en-US" dirty="0" smtClean="0"/>
              <a:t>app</a:t>
            </a:r>
          </a:p>
          <a:p>
            <a:r>
              <a:rPr lang="en-US" dirty="0" smtClean="0"/>
              <a:t>Android, iOS, Windows</a:t>
            </a:r>
            <a:endParaRPr lang="en-US" dirty="0" smtClean="0"/>
          </a:p>
          <a:p>
            <a:r>
              <a:rPr lang="en-US" dirty="0" smtClean="0"/>
              <a:t>Uses site metadata (manifest)</a:t>
            </a:r>
          </a:p>
          <a:p>
            <a:r>
              <a:rPr lang="en-US" dirty="0" smtClean="0"/>
              <a:t>Windows 10 has native support (everything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 err="1" smtClean="0"/>
              <a:t>bluetooth</a:t>
            </a:r>
            <a:r>
              <a:rPr lang="en-US" dirty="0" smtClean="0"/>
              <a:t> to contacts) </a:t>
            </a:r>
          </a:p>
          <a:p>
            <a:r>
              <a:rPr lang="en-US" dirty="0" smtClean="0"/>
              <a:t>Cordova for everything else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5927"/>
          <a:stretch/>
        </p:blipFill>
        <p:spPr>
          <a:xfrm>
            <a:off x="8097224" y="1488808"/>
            <a:ext cx="3570516" cy="373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Ionic Framework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Hybrid mobile app development SDK</a:t>
            </a:r>
          </a:p>
          <a:p>
            <a:r>
              <a:rPr lang="en-US" dirty="0" smtClean="0"/>
              <a:t>One step further – native </a:t>
            </a:r>
            <a:r>
              <a:rPr lang="en-US" b="1" dirty="0" smtClean="0"/>
              <a:t>looking</a:t>
            </a:r>
            <a:r>
              <a:rPr lang="en-US" dirty="0" smtClean="0"/>
              <a:t> apps </a:t>
            </a:r>
          </a:p>
          <a:p>
            <a:r>
              <a:rPr lang="en-US" dirty="0" smtClean="0"/>
              <a:t>Combines the best of frameworks (Cordova + </a:t>
            </a:r>
            <a:r>
              <a:rPr lang="en-US" dirty="0" err="1" smtClean="0"/>
              <a:t>AngularJS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523" y="4001294"/>
            <a:ext cx="1790820" cy="1987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903" y="4001294"/>
            <a:ext cx="1796168" cy="1796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6864" y="4062242"/>
            <a:ext cx="1773670" cy="17736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41200" y="4514657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=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82209" y="4441246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/>
              <a:t>+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77038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Cross Platform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UI components</a:t>
            </a:r>
          </a:p>
          <a:p>
            <a:r>
              <a:rPr lang="en-US" dirty="0" smtClean="0"/>
              <a:t>Higher performance than hybrid apps</a:t>
            </a:r>
          </a:p>
          <a:p>
            <a:r>
              <a:rPr lang="en-US" dirty="0"/>
              <a:t>Write in a single language (C# for </a:t>
            </a:r>
            <a:r>
              <a:rPr lang="en-US" dirty="0" err="1"/>
              <a:t>Xamarin</a:t>
            </a:r>
            <a:r>
              <a:rPr lang="en-US" dirty="0" smtClean="0"/>
              <a:t>)</a:t>
            </a:r>
          </a:p>
          <a:p>
            <a:r>
              <a:rPr lang="en-US" dirty="0" smtClean="0"/>
              <a:t>Not free usually, but free for students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05" y="3396394"/>
            <a:ext cx="7902388" cy="331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10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261</Words>
  <Application>Microsoft Macintosh PowerPoint</Application>
  <PresentationFormat>Widescreen</PresentationFormat>
  <Paragraphs>54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Cross Platform Development</vt:lpstr>
      <vt:lpstr>What is cross platform development?</vt:lpstr>
      <vt:lpstr>You’re already doing it</vt:lpstr>
      <vt:lpstr>Hybrid Mobile Apps</vt:lpstr>
      <vt:lpstr>PowerPoint Presentation</vt:lpstr>
      <vt:lpstr>When should I choose hybrid apps?</vt:lpstr>
      <vt:lpstr>Manifold JS </vt:lpstr>
      <vt:lpstr>Ionic Framework </vt:lpstr>
      <vt:lpstr>Native Cross Platform Frameworks</vt:lpstr>
      <vt:lpstr>Things to remember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 Platform Development</dc:title>
  <dc:creator>Ming Cheuk</dc:creator>
  <cp:lastModifiedBy>Ming Cheuk</cp:lastModifiedBy>
  <cp:revision>8</cp:revision>
  <dcterms:created xsi:type="dcterms:W3CDTF">2015-11-21T20:31:58Z</dcterms:created>
  <dcterms:modified xsi:type="dcterms:W3CDTF">2015-11-21T22:41:03Z</dcterms:modified>
</cp:coreProperties>
</file>